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B1AFBC-9242-46D9-90D5-ECA8F769D22E}" v="13" dt="2023-06-14T17:27:04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10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uro R" userId="ba47d6b55e42fab6" providerId="LiveId" clId="{73B1AFBC-9242-46D9-90D5-ECA8F769D22E}"/>
    <pc:docChg chg="undo custSel modSld">
      <pc:chgData name="Arturo R" userId="ba47d6b55e42fab6" providerId="LiveId" clId="{73B1AFBC-9242-46D9-90D5-ECA8F769D22E}" dt="2023-06-14T17:27:10.604" v="84" actId="962"/>
      <pc:docMkLst>
        <pc:docMk/>
      </pc:docMkLst>
      <pc:sldChg chg="addSp modSp mod modAnim">
        <pc:chgData name="Arturo R" userId="ba47d6b55e42fab6" providerId="LiveId" clId="{73B1AFBC-9242-46D9-90D5-ECA8F769D22E}" dt="2023-06-14T16:41:31.778" v="8"/>
        <pc:sldMkLst>
          <pc:docMk/>
          <pc:sldMk cId="1112065325" sldId="260"/>
        </pc:sldMkLst>
        <pc:picChg chg="add mod">
          <ac:chgData name="Arturo R" userId="ba47d6b55e42fab6" providerId="LiveId" clId="{73B1AFBC-9242-46D9-90D5-ECA8F769D22E}" dt="2023-06-14T16:40:47.282" v="4" actId="1076"/>
          <ac:picMkLst>
            <pc:docMk/>
            <pc:sldMk cId="1112065325" sldId="260"/>
            <ac:picMk id="7" creationId="{34B857F0-4804-3E36-4662-60A70CA80DB1}"/>
          </ac:picMkLst>
        </pc:picChg>
      </pc:sldChg>
      <pc:sldChg chg="addSp delSp modSp mod">
        <pc:chgData name="Arturo R" userId="ba47d6b55e42fab6" providerId="LiveId" clId="{73B1AFBC-9242-46D9-90D5-ECA8F769D22E}" dt="2023-06-14T16:51:38.460" v="30" actId="1440"/>
        <pc:sldMkLst>
          <pc:docMk/>
          <pc:sldMk cId="3511139342" sldId="264"/>
        </pc:sldMkLst>
        <pc:picChg chg="mod">
          <ac:chgData name="Arturo R" userId="ba47d6b55e42fab6" providerId="LiveId" clId="{73B1AFBC-9242-46D9-90D5-ECA8F769D22E}" dt="2023-06-14T16:51:30.088" v="24" actId="1076"/>
          <ac:picMkLst>
            <pc:docMk/>
            <pc:sldMk cId="3511139342" sldId="264"/>
            <ac:picMk id="3" creationId="{A493150C-2708-7E8C-829B-4DA6B8595F98}"/>
          </ac:picMkLst>
        </pc:picChg>
        <pc:picChg chg="add del mod">
          <ac:chgData name="Arturo R" userId="ba47d6b55e42fab6" providerId="LiveId" clId="{73B1AFBC-9242-46D9-90D5-ECA8F769D22E}" dt="2023-06-14T16:44:50.326" v="16" actId="478"/>
          <ac:picMkLst>
            <pc:docMk/>
            <pc:sldMk cId="3511139342" sldId="264"/>
            <ac:picMk id="5" creationId="{A897D1C1-E207-21B8-2732-5BEAE1A7796C}"/>
          </ac:picMkLst>
        </pc:picChg>
        <pc:picChg chg="add mod">
          <ac:chgData name="Arturo R" userId="ba47d6b55e42fab6" providerId="LiveId" clId="{73B1AFBC-9242-46D9-90D5-ECA8F769D22E}" dt="2023-06-14T16:51:38.460" v="30" actId="1440"/>
          <ac:picMkLst>
            <pc:docMk/>
            <pc:sldMk cId="3511139342" sldId="264"/>
            <ac:picMk id="7" creationId="{40B3935B-E5E6-9D1C-E6FA-67F5BDD501A9}"/>
          </ac:picMkLst>
        </pc:picChg>
      </pc:sldChg>
      <pc:sldChg chg="addSp modSp mod">
        <pc:chgData name="Arturo R" userId="ba47d6b55e42fab6" providerId="LiveId" clId="{73B1AFBC-9242-46D9-90D5-ECA8F769D22E}" dt="2023-06-14T17:17:06.666" v="57" actId="27614"/>
        <pc:sldMkLst>
          <pc:docMk/>
          <pc:sldMk cId="2319206860" sldId="265"/>
        </pc:sldMkLst>
        <pc:picChg chg="add mod">
          <ac:chgData name="Arturo R" userId="ba47d6b55e42fab6" providerId="LiveId" clId="{73B1AFBC-9242-46D9-90D5-ECA8F769D22E}" dt="2023-06-14T17:17:06.666" v="57" actId="27614"/>
          <ac:picMkLst>
            <pc:docMk/>
            <pc:sldMk cId="2319206860" sldId="265"/>
            <ac:picMk id="5" creationId="{9216BAE8-CFBB-5E9F-332B-79D9FBB5F1FF}"/>
          </ac:picMkLst>
        </pc:picChg>
      </pc:sldChg>
      <pc:sldChg chg="addSp modSp mod">
        <pc:chgData name="Arturo R" userId="ba47d6b55e42fab6" providerId="LiveId" clId="{73B1AFBC-9242-46D9-90D5-ECA8F769D22E}" dt="2023-06-14T17:20:08.420" v="63" actId="27614"/>
        <pc:sldMkLst>
          <pc:docMk/>
          <pc:sldMk cId="64812855" sldId="266"/>
        </pc:sldMkLst>
        <pc:picChg chg="add mod">
          <ac:chgData name="Arturo R" userId="ba47d6b55e42fab6" providerId="LiveId" clId="{73B1AFBC-9242-46D9-90D5-ECA8F769D22E}" dt="2023-06-14T17:20:08.420" v="63" actId="27614"/>
          <ac:picMkLst>
            <pc:docMk/>
            <pc:sldMk cId="64812855" sldId="266"/>
            <ac:picMk id="5" creationId="{E801EAF8-CB6E-3677-83BE-5E93BE56AF8E}"/>
          </ac:picMkLst>
        </pc:picChg>
      </pc:sldChg>
      <pc:sldChg chg="addSp modSp mod">
        <pc:chgData name="Arturo R" userId="ba47d6b55e42fab6" providerId="LiveId" clId="{73B1AFBC-9242-46D9-90D5-ECA8F769D22E}" dt="2023-06-14T17:11:47.448" v="52" actId="1076"/>
        <pc:sldMkLst>
          <pc:docMk/>
          <pc:sldMk cId="1662156680" sldId="267"/>
        </pc:sldMkLst>
        <pc:picChg chg="add mod">
          <ac:chgData name="Arturo R" userId="ba47d6b55e42fab6" providerId="LiveId" clId="{73B1AFBC-9242-46D9-90D5-ECA8F769D22E}" dt="2023-06-14T17:11:47.448" v="52" actId="1076"/>
          <ac:picMkLst>
            <pc:docMk/>
            <pc:sldMk cId="1662156680" sldId="267"/>
            <ac:picMk id="5" creationId="{2AD80939-1873-D621-A4E6-04807A350D72}"/>
          </ac:picMkLst>
        </pc:picChg>
      </pc:sldChg>
      <pc:sldChg chg="addSp delSp modSp mod">
        <pc:chgData name="Arturo R" userId="ba47d6b55e42fab6" providerId="LiveId" clId="{73B1AFBC-9242-46D9-90D5-ECA8F769D22E}" dt="2023-06-14T17:27:10.604" v="84" actId="962"/>
        <pc:sldMkLst>
          <pc:docMk/>
          <pc:sldMk cId="2678177350" sldId="268"/>
        </pc:sldMkLst>
        <pc:picChg chg="add del mod">
          <ac:chgData name="Arturo R" userId="ba47d6b55e42fab6" providerId="LiveId" clId="{73B1AFBC-9242-46D9-90D5-ECA8F769D22E}" dt="2023-06-14T17:22:49.176" v="67" actId="478"/>
          <ac:picMkLst>
            <pc:docMk/>
            <pc:sldMk cId="2678177350" sldId="268"/>
            <ac:picMk id="5" creationId="{3E3C6326-8B11-1074-2368-5485F12287AA}"/>
          </ac:picMkLst>
        </pc:picChg>
        <pc:picChg chg="add mod">
          <ac:chgData name="Arturo R" userId="ba47d6b55e42fab6" providerId="LiveId" clId="{73B1AFBC-9242-46D9-90D5-ECA8F769D22E}" dt="2023-06-14T17:23:49.435" v="77" actId="1076"/>
          <ac:picMkLst>
            <pc:docMk/>
            <pc:sldMk cId="2678177350" sldId="268"/>
            <ac:picMk id="7" creationId="{B5BD975B-1F1C-4169-F4FC-574617AADB83}"/>
          </ac:picMkLst>
        </pc:picChg>
        <pc:picChg chg="add mod">
          <ac:chgData name="Arturo R" userId="ba47d6b55e42fab6" providerId="LiveId" clId="{73B1AFBC-9242-46D9-90D5-ECA8F769D22E}" dt="2023-06-14T17:27:10.604" v="84" actId="962"/>
          <ac:picMkLst>
            <pc:docMk/>
            <pc:sldMk cId="2678177350" sldId="268"/>
            <ac:picMk id="9" creationId="{4D19F435-D93E-D94B-9537-ED2C30D6F93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04EE6-CB03-74D4-DF07-373E535FD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FC21BF-1B0B-72FB-934C-6B42583E0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49FB0F-9B44-6E11-CEF9-51F653E9C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C945-8CB7-4F39-A3F8-23BBCE5854B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9606CC-9ECF-13CA-D3F0-49820172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7C9B7F-D253-C1CA-6492-3C76B7A12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1BE8F-C9AE-4648-ACCF-DE1336F869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0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ED5801-4A8B-8BAE-06F9-A7699544E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B97697-A8AD-A4E2-AB48-243861CA3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6376CF-21C1-BAE3-D926-3DD16A025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C945-8CB7-4F39-A3F8-23BBCE5854B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AC88FB-F3EB-296C-83A0-B92B5E4B4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AA12A6-19E4-D29F-F065-16E88FF3C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1BE8F-C9AE-4648-ACCF-DE1336F869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0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3E6ECB-5C05-BACC-6D2C-A2E3627420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0BEF33-F254-5830-311F-FEFFFCCB0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D07315-1C60-13AA-B90E-62368CE29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C945-8CB7-4F39-A3F8-23BBCE5854B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0CF921-AC7B-CA78-347D-C1726D94F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51C15E-4980-54B0-C4CF-5AE33504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1BE8F-C9AE-4648-ACCF-DE1336F869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6BBB02-7C58-7C7A-9A3E-696C8311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707382-CF6F-589D-72CA-2CA45402E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82D733-0D91-3940-3DC3-8A56BA62E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C945-8CB7-4F39-A3F8-23BBCE5854B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760581-9663-9C35-31EA-FF2EEFE6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6401BD-6490-5841-F513-2C3D8373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1BE8F-C9AE-4648-ACCF-DE1336F869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6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507DB-0AD6-9FA0-63D5-1E7424B4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A18996-A9F7-E98F-4457-5A75C5895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C73FDC-3604-E16F-59F5-7C615D8E4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C945-8CB7-4F39-A3F8-23BBCE5854B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BB28F4-E061-5275-5E27-71E43A79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B88655-62D2-348A-6863-BCC7D79A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1BE8F-C9AE-4648-ACCF-DE1336F869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96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60F13A-AF82-F034-F5EF-006ECE72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AC52EC-9481-DAE3-2F14-54D92E73E8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5E99118-ED08-2E29-E094-A29571F75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9E9A62-CBE2-C1D8-8D5C-454A6384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C945-8CB7-4F39-A3F8-23BBCE5854B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729C2F-5F02-94EE-290F-8639DDC1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C18183-DAE3-2598-0BA2-4BE3777F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1BE8F-C9AE-4648-ACCF-DE1336F869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4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7B24A0-1BEA-955E-39E5-293F1424D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600757-DCC2-4FA6-90A9-4697B651D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709318-F8E0-5454-2FBE-5D147C73A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E104B6-03E4-8521-9C1A-CA87DC994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F16257-3B50-A79F-03B7-C7115D9BC7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6676BA5-47A7-E468-4A4B-BE006C773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C945-8CB7-4F39-A3F8-23BBCE5854B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2A795E2-217A-CE16-BE88-FAEB1ADF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A55F420-E1C4-397A-1750-0EE3753F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1BE8F-C9AE-4648-ACCF-DE1336F869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6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28F48-7179-29C5-AED1-1BACBAA94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A9CA95C-32B9-0F52-396A-5B082D04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C945-8CB7-4F39-A3F8-23BBCE5854B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57DA068-4A1B-C3D7-8B29-A25E4917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9E1A47F-2C46-3BF5-AA9B-491F2F02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1BE8F-C9AE-4648-ACCF-DE1336F869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70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ED973A1-8902-4640-8061-AAE61F07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C945-8CB7-4F39-A3F8-23BBCE5854B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BC592DB-402D-6F63-0432-21D4D9709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83A1C8-9BBF-068E-6AEE-E43E6F9B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1BE8F-C9AE-4648-ACCF-DE1336F869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17FE9-D1CA-F06D-3123-453560AE6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F2ED34-F75F-ECE1-7F50-83E278462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5774DF-0639-75C3-5254-A95ECF986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EB1139-54C8-1357-7450-15F800333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C945-8CB7-4F39-A3F8-23BBCE5854B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46B250-E032-9F54-2760-8A0602C70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D5156B-C2A4-F499-BC5B-7C261670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1BE8F-C9AE-4648-ACCF-DE1336F869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99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B2FF6-D88B-FB27-BD8F-601350181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A0D0007-D4C8-E2CA-C4C1-9869AE086A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7D4BD6-842E-438B-D40A-E86874F52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908F41-FAC4-90D9-5197-DD5F0F43F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AC945-8CB7-4F39-A3F8-23BBCE5854B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1885E8-5C60-1260-0388-B0CB9C74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C28038-9BAA-A013-6864-FB475D91C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1BE8F-C9AE-4648-ACCF-DE1336F869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38B3CEA-E6F6-2D1E-429A-47B3EE93C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EAA5E0-51F3-0ADF-599E-12DC33FD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CF644B-8946-040F-E527-6939B07A8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AC945-8CB7-4F39-A3F8-23BBCE5854B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08BF67-2B76-FFA2-F9D7-F356726D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892BFF-204A-EE10-7EB0-ED082D1E2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1BE8F-C9AE-4648-ACCF-DE1336F869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2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9988EEF2-D3C5-F7E9-34C0-E66F25EC0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256DE488-D01C-08AA-E8D8-96DBC42CC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387" y="613457"/>
            <a:ext cx="3029725" cy="5388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4198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94FACD78-9F6A-E2ED-98CA-98C39A945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E801EAF8-CB6E-3677-83BE-5E93BE56A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03" y="1775524"/>
            <a:ext cx="2649644" cy="47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2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71E19515-61DA-6FE9-0F92-36BC96ACC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2AD80939-1873-D621-A4E6-04807A350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44" y="1412112"/>
            <a:ext cx="2561108" cy="455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56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472DE9DC-7D37-A723-73C9-1711B2171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B5BD975B-1F1C-4169-F4FC-574617AA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21" y="3151208"/>
            <a:ext cx="1928154" cy="3429000"/>
          </a:xfrm>
          <a:prstGeom prst="rect">
            <a:avLst/>
          </a:prstGeom>
        </p:spPr>
      </p:pic>
      <p:pic>
        <p:nvPicPr>
          <p:cNvPr id="9" name="Imagen 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D19F435-D93E-D94B-9537-ED2C30D6F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922" y="2491659"/>
            <a:ext cx="2299025" cy="408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77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CC64A238-3F61-3635-4708-2607503A0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6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A596B4BD-636D-1AC9-63AC-056245D10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18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agrama, Texto&#10;&#10;Descripción generada automáticamente">
            <a:extLst>
              <a:ext uri="{FF2B5EF4-FFF2-40B4-BE49-F238E27FC236}">
                <a16:creationId xmlns:a16="http://schemas.microsoft.com/office/drawing/2014/main" id="{601F2DE0-2425-9F65-576F-D642A4E5A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1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E133B46-30FB-91FE-9E52-D6898AF3F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FLIP REFERENCE">
            <a:hlinkClick r:id="" action="ppaction://media"/>
            <a:extLst>
              <a:ext uri="{FF2B5EF4-FFF2-40B4-BE49-F238E27FC236}">
                <a16:creationId xmlns:a16="http://schemas.microsoft.com/office/drawing/2014/main" id="{34B857F0-4804-3E36-4662-60A70CA80D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6713" y="3429000"/>
            <a:ext cx="1434956" cy="25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6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FF8C34A1-5609-8B61-ACF7-B613AB861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7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80E12423-5232-1850-F58C-68F6FFA25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87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B9D33880-77A2-E7AC-1FD2-CB0ED0DC2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45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A493150C-2708-7E8C-829B-4DA6B8595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40B3935B-E5E6-9D1C-E6FA-67F5BDD50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12" y="607671"/>
            <a:ext cx="3173995" cy="5642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1139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2AD45346-82CE-DB58-E1A5-2120307F3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 descr="Un dibuj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9216BAE8-CFBB-5E9F-332B-79D9FBB5F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76" y="1620456"/>
            <a:ext cx="2659313" cy="47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068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PresentationFormat>Panorámica</PresentationFormat>
  <Paragraphs>0</Paragraphs>
  <Slides>13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2023-06-14T16:29:19Z</dcterms:created>
  <dcterms:modified xsi:type="dcterms:W3CDTF">2023-06-14T17:27:13Z</dcterms:modified>
</cp:coreProperties>
</file>